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90" r:id="rId4"/>
    <p:sldId id="258" r:id="rId5"/>
    <p:sldId id="259" r:id="rId6"/>
    <p:sldId id="260" r:id="rId7"/>
    <p:sldId id="291" r:id="rId8"/>
    <p:sldId id="261" r:id="rId9"/>
    <p:sldId id="262" r:id="rId10"/>
    <p:sldId id="263" r:id="rId11"/>
    <p:sldId id="264" r:id="rId12"/>
    <p:sldId id="265" r:id="rId13"/>
    <p:sldId id="292" r:id="rId14"/>
    <p:sldId id="266" r:id="rId15"/>
    <p:sldId id="267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274" r:id="rId30"/>
    <p:sldId id="306" r:id="rId31"/>
    <p:sldId id="307" r:id="rId32"/>
    <p:sldId id="308" r:id="rId33"/>
    <p:sldId id="279" r:id="rId34"/>
    <p:sldId id="280" r:id="rId35"/>
    <p:sldId id="281" r:id="rId36"/>
    <p:sldId id="284" r:id="rId37"/>
    <p:sldId id="285" r:id="rId38"/>
    <p:sldId id="309" r:id="rId39"/>
    <p:sldId id="288" r:id="rId40"/>
    <p:sldId id="310" r:id="rId41"/>
    <p:sldId id="289" r:id="rId42"/>
    <p:sldId id="311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AE0217-22CD-4245-9B90-D94E94D1127C}" v="26" dt="2026-10-12T02:33:10.4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9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iley Robinson" userId="e2cda15a0cc9ec32" providerId="LiveId" clId="{40A0B7E0-33AD-4C50-934C-F8BE8D79F548}"/>
    <pc:docChg chg="undo custSel addSld delSld modSld sldOrd">
      <pc:chgData name="Bailey Robinson" userId="e2cda15a0cc9ec32" providerId="LiveId" clId="{40A0B7E0-33AD-4C50-934C-F8BE8D79F548}" dt="2026-10-12T02:33:17.010" v="5425" actId="20577"/>
      <pc:docMkLst>
        <pc:docMk/>
      </pc:docMkLst>
      <pc:sldChg chg="addSp modSp mod">
        <pc:chgData name="Bailey Robinson" userId="e2cda15a0cc9ec32" providerId="LiveId" clId="{40A0B7E0-33AD-4C50-934C-F8BE8D79F548}" dt="2026-10-12T01:00:41.241" v="2268" actId="1076"/>
        <pc:sldMkLst>
          <pc:docMk/>
          <pc:sldMk cId="0" sldId="256"/>
        </pc:sldMkLst>
        <pc:picChg chg="add mod">
          <ac:chgData name="Bailey Robinson" userId="e2cda15a0cc9ec32" providerId="LiveId" clId="{40A0B7E0-33AD-4C50-934C-F8BE8D79F548}" dt="2026-10-12T01:00:41.241" v="2268" actId="1076"/>
          <ac:picMkLst>
            <pc:docMk/>
            <pc:sldMk cId="0" sldId="256"/>
            <ac:picMk id="6" creationId="{18DEE2F1-2B1B-5B26-CE60-DD5E643CA428}"/>
          </ac:picMkLst>
        </pc:picChg>
      </pc:sldChg>
      <pc:sldChg chg="modSp mod">
        <pc:chgData name="Bailey Robinson" userId="e2cda15a0cc9ec32" providerId="LiveId" clId="{40A0B7E0-33AD-4C50-934C-F8BE8D79F548}" dt="2026-10-09T18:51:08.548" v="97" actId="20577"/>
        <pc:sldMkLst>
          <pc:docMk/>
          <pc:sldMk cId="0" sldId="258"/>
        </pc:sldMkLst>
        <pc:spChg chg="mod">
          <ac:chgData name="Bailey Robinson" userId="e2cda15a0cc9ec32" providerId="LiveId" clId="{40A0B7E0-33AD-4C50-934C-F8BE8D79F548}" dt="2026-10-09T18:51:08.548" v="97" actId="20577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8:53:20.949" v="401" actId="20577"/>
        <pc:sldMkLst>
          <pc:docMk/>
          <pc:sldMk cId="0" sldId="259"/>
        </pc:sldMkLst>
        <pc:spChg chg="mod">
          <ac:chgData name="Bailey Robinson" userId="e2cda15a0cc9ec32" providerId="LiveId" clId="{40A0B7E0-33AD-4C50-934C-F8BE8D79F548}" dt="2026-10-09T18:53:20.949" v="401" actId="20577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8:56:06.629" v="718" actId="20577"/>
        <pc:sldMkLst>
          <pc:docMk/>
          <pc:sldMk cId="0" sldId="260"/>
        </pc:sldMkLst>
        <pc:spChg chg="mod">
          <ac:chgData name="Bailey Robinson" userId="e2cda15a0cc9ec32" providerId="LiveId" clId="{40A0B7E0-33AD-4C50-934C-F8BE8D79F548}" dt="2026-10-09T18:56:06.629" v="718" actId="20577"/>
          <ac:spMkLst>
            <pc:docMk/>
            <pc:sldMk cId="0" sldId="260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9:03:21.728" v="807" actId="20577"/>
        <pc:sldMkLst>
          <pc:docMk/>
          <pc:sldMk cId="0" sldId="261"/>
        </pc:sldMkLst>
        <pc:spChg chg="mod">
          <ac:chgData name="Bailey Robinson" userId="e2cda15a0cc9ec32" providerId="LiveId" clId="{40A0B7E0-33AD-4C50-934C-F8BE8D79F548}" dt="2026-10-09T19:03:06.226" v="801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Bailey Robinson" userId="e2cda15a0cc9ec32" providerId="LiveId" clId="{40A0B7E0-33AD-4C50-934C-F8BE8D79F548}" dt="2026-10-09T19:03:21.728" v="807" actId="20577"/>
          <ac:spMkLst>
            <pc:docMk/>
            <pc:sldMk cId="0" sldId="261"/>
            <ac:spMk id="6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9:03:38.807" v="810" actId="20577"/>
        <pc:sldMkLst>
          <pc:docMk/>
          <pc:sldMk cId="0" sldId="262"/>
        </pc:sldMkLst>
        <pc:spChg chg="mod">
          <ac:chgData name="Bailey Robinson" userId="e2cda15a0cc9ec32" providerId="LiveId" clId="{40A0B7E0-33AD-4C50-934C-F8BE8D79F548}" dt="2026-10-09T19:03:38.807" v="810" actId="20577"/>
          <ac:spMkLst>
            <pc:docMk/>
            <pc:sldMk cId="0" sldId="262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9:04:31.695" v="813" actId="20577"/>
        <pc:sldMkLst>
          <pc:docMk/>
          <pc:sldMk cId="0" sldId="263"/>
        </pc:sldMkLst>
        <pc:spChg chg="mod">
          <ac:chgData name="Bailey Robinson" userId="e2cda15a0cc9ec32" providerId="LiveId" clId="{40A0B7E0-33AD-4C50-934C-F8BE8D79F548}" dt="2026-10-09T19:04:31.695" v="813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9:04:57.123" v="816" actId="20577"/>
        <pc:sldMkLst>
          <pc:docMk/>
          <pc:sldMk cId="0" sldId="264"/>
        </pc:sldMkLst>
        <pc:spChg chg="mod">
          <ac:chgData name="Bailey Robinson" userId="e2cda15a0cc9ec32" providerId="LiveId" clId="{40A0B7E0-33AD-4C50-934C-F8BE8D79F548}" dt="2026-10-09T19:04:57.123" v="816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09T19:06:34.756" v="1031" actId="20577"/>
        <pc:sldMkLst>
          <pc:docMk/>
          <pc:sldMk cId="0" sldId="265"/>
        </pc:sldMkLst>
        <pc:spChg chg="mod">
          <ac:chgData name="Bailey Robinson" userId="e2cda15a0cc9ec32" providerId="LiveId" clId="{40A0B7E0-33AD-4C50-934C-F8BE8D79F548}" dt="2026-10-09T19:06:34.756" v="1031" actId="20577"/>
          <ac:spMkLst>
            <pc:docMk/>
            <pc:sldMk cId="0" sldId="265"/>
            <ac:spMk id="4" creationId="{00000000-0000-0000-0000-000000000000}"/>
          </ac:spMkLst>
        </pc:spChg>
      </pc:sldChg>
      <pc:sldChg chg="addSp modSp mod">
        <pc:chgData name="Bailey Robinson" userId="e2cda15a0cc9ec32" providerId="LiveId" clId="{40A0B7E0-33AD-4C50-934C-F8BE8D79F548}" dt="2026-10-09T19:07:47.925" v="1042" actId="1076"/>
        <pc:sldMkLst>
          <pc:docMk/>
          <pc:sldMk cId="0" sldId="266"/>
        </pc:sldMkLst>
        <pc:spChg chg="mod">
          <ac:chgData name="Bailey Robinson" userId="e2cda15a0cc9ec32" providerId="LiveId" clId="{40A0B7E0-33AD-4C50-934C-F8BE8D79F548}" dt="2026-10-09T19:07:29.846" v="1039" actId="20577"/>
          <ac:spMkLst>
            <pc:docMk/>
            <pc:sldMk cId="0" sldId="266"/>
            <ac:spMk id="6" creationId="{00000000-0000-0000-0000-000000000000}"/>
          </ac:spMkLst>
        </pc:spChg>
        <pc:picChg chg="add mod">
          <ac:chgData name="Bailey Robinson" userId="e2cda15a0cc9ec32" providerId="LiveId" clId="{40A0B7E0-33AD-4C50-934C-F8BE8D79F548}" dt="2026-10-09T19:07:47.925" v="1042" actId="1076"/>
          <ac:picMkLst>
            <pc:docMk/>
            <pc:sldMk cId="0" sldId="266"/>
            <ac:picMk id="8" creationId="{2ED59C70-B231-B2C2-BC8E-08BA22D706BB}"/>
          </ac:picMkLst>
        </pc:picChg>
      </pc:sldChg>
      <pc:sldChg chg="addSp delSp modSp mod">
        <pc:chgData name="Bailey Robinson" userId="e2cda15a0cc9ec32" providerId="LiveId" clId="{40A0B7E0-33AD-4C50-934C-F8BE8D79F548}" dt="2026-10-12T01:16:22.317" v="2297" actId="478"/>
        <pc:sldMkLst>
          <pc:docMk/>
          <pc:sldMk cId="0" sldId="267"/>
        </pc:sldMkLst>
        <pc:spChg chg="del">
          <ac:chgData name="Bailey Robinson" userId="e2cda15a0cc9ec32" providerId="LiveId" clId="{40A0B7E0-33AD-4C50-934C-F8BE8D79F548}" dt="2026-10-12T01:08:48.811" v="2275" actId="478"/>
          <ac:spMkLst>
            <pc:docMk/>
            <pc:sldMk cId="0" sldId="267"/>
            <ac:spMk id="4" creationId="{00000000-0000-0000-0000-000000000000}"/>
          </ac:spMkLst>
        </pc:spChg>
        <pc:spChg chg="del mod">
          <ac:chgData name="Bailey Robinson" userId="e2cda15a0cc9ec32" providerId="LiveId" clId="{40A0B7E0-33AD-4C50-934C-F8BE8D79F548}" dt="2026-10-12T01:08:51.392" v="2276" actId="478"/>
          <ac:spMkLst>
            <pc:docMk/>
            <pc:sldMk cId="0" sldId="267"/>
            <ac:spMk id="5" creationId="{00000000-0000-0000-0000-000000000000}"/>
          </ac:spMkLst>
        </pc:spChg>
        <pc:spChg chg="del mod">
          <ac:chgData name="Bailey Robinson" userId="e2cda15a0cc9ec32" providerId="LiveId" clId="{40A0B7E0-33AD-4C50-934C-F8BE8D79F548}" dt="2026-10-12T01:07:27.149" v="2271" actId="478"/>
          <ac:spMkLst>
            <pc:docMk/>
            <pc:sldMk cId="0" sldId="267"/>
            <ac:spMk id="6" creationId="{00000000-0000-0000-0000-000000000000}"/>
          </ac:spMkLst>
        </pc:spChg>
        <pc:picChg chg="add del mod">
          <ac:chgData name="Bailey Robinson" userId="e2cda15a0cc9ec32" providerId="LiveId" clId="{40A0B7E0-33AD-4C50-934C-F8BE8D79F548}" dt="2026-10-12T01:07:20.745" v="2269" actId="478"/>
          <ac:picMkLst>
            <pc:docMk/>
            <pc:sldMk cId="0" sldId="267"/>
            <ac:picMk id="8" creationId="{F064350E-8565-7517-A63A-D4232F8D9BB3}"/>
          </ac:picMkLst>
        </pc:picChg>
        <pc:picChg chg="add del mod">
          <ac:chgData name="Bailey Robinson" userId="e2cda15a0cc9ec32" providerId="LiveId" clId="{40A0B7E0-33AD-4C50-934C-F8BE8D79F548}" dt="2026-10-12T01:08:47.027" v="2274" actId="478"/>
          <ac:picMkLst>
            <pc:docMk/>
            <pc:sldMk cId="0" sldId="267"/>
            <ac:picMk id="9" creationId="{BC7437A9-BEC5-753F-5951-596BC010A845}"/>
          </ac:picMkLst>
        </pc:picChg>
        <pc:picChg chg="add del mod">
          <ac:chgData name="Bailey Robinson" userId="e2cda15a0cc9ec32" providerId="LiveId" clId="{40A0B7E0-33AD-4C50-934C-F8BE8D79F548}" dt="2026-10-12T01:08:59.769" v="2281" actId="478"/>
          <ac:picMkLst>
            <pc:docMk/>
            <pc:sldMk cId="0" sldId="267"/>
            <ac:picMk id="10" creationId="{F8D9B729-7B6F-78BB-8C78-94C9ECF34772}"/>
          </ac:picMkLst>
        </pc:picChg>
        <pc:picChg chg="add del mod">
          <ac:chgData name="Bailey Robinson" userId="e2cda15a0cc9ec32" providerId="LiveId" clId="{40A0B7E0-33AD-4C50-934C-F8BE8D79F548}" dt="2026-10-12T01:16:22.317" v="2297" actId="478"/>
          <ac:picMkLst>
            <pc:docMk/>
            <pc:sldMk cId="0" sldId="267"/>
            <ac:picMk id="11" creationId="{559B7A8C-1B2A-66E8-71A0-EEE07E5FDD63}"/>
          </ac:picMkLst>
        </pc:picChg>
      </pc:sldChg>
      <pc:sldChg chg="addSp delSp modSp del mod">
        <pc:chgData name="Bailey Robinson" userId="e2cda15a0cc9ec32" providerId="LiveId" clId="{40A0B7E0-33AD-4C50-934C-F8BE8D79F548}" dt="2026-10-12T01:17:01.156" v="2403" actId="47"/>
        <pc:sldMkLst>
          <pc:docMk/>
          <pc:sldMk cId="0" sldId="268"/>
        </pc:sldMkLst>
        <pc:spChg chg="del">
          <ac:chgData name="Bailey Robinson" userId="e2cda15a0cc9ec32" providerId="LiveId" clId="{40A0B7E0-33AD-4C50-934C-F8BE8D79F548}" dt="2026-10-12T01:16:08.174" v="2293" actId="478"/>
          <ac:spMkLst>
            <pc:docMk/>
            <pc:sldMk cId="0" sldId="268"/>
            <ac:spMk id="4" creationId="{00000000-0000-0000-0000-000000000000}"/>
          </ac:spMkLst>
        </pc:spChg>
        <pc:spChg chg="del mod">
          <ac:chgData name="Bailey Robinson" userId="e2cda15a0cc9ec32" providerId="LiveId" clId="{40A0B7E0-33AD-4C50-934C-F8BE8D79F548}" dt="2026-10-12T01:16:06.816" v="2292" actId="478"/>
          <ac:spMkLst>
            <pc:docMk/>
            <pc:sldMk cId="0" sldId="268"/>
            <ac:spMk id="5" creationId="{00000000-0000-0000-0000-000000000000}"/>
          </ac:spMkLst>
        </pc:spChg>
        <pc:spChg chg="del mod">
          <ac:chgData name="Bailey Robinson" userId="e2cda15a0cc9ec32" providerId="LiveId" clId="{40A0B7E0-33AD-4C50-934C-F8BE8D79F548}" dt="2026-10-12T01:16:11.767" v="2295" actId="478"/>
          <ac:spMkLst>
            <pc:docMk/>
            <pc:sldMk cId="0" sldId="268"/>
            <ac:spMk id="6" creationId="{00000000-0000-0000-0000-000000000000}"/>
          </ac:spMkLst>
        </pc:spChg>
        <pc:picChg chg="add del mod">
          <ac:chgData name="Bailey Robinson" userId="e2cda15a0cc9ec32" providerId="LiveId" clId="{40A0B7E0-33AD-4C50-934C-F8BE8D79F548}" dt="2026-10-12T01:16:09.484" v="2294" actId="478"/>
          <ac:picMkLst>
            <pc:docMk/>
            <pc:sldMk cId="0" sldId="268"/>
            <ac:picMk id="8" creationId="{1B0F1C67-4BB0-673F-BE02-0243CF88C883}"/>
          </ac:picMkLst>
        </pc:picChg>
      </pc:sldChg>
      <pc:sldChg chg="addSp modSp del mod">
        <pc:chgData name="Bailey Robinson" userId="e2cda15a0cc9ec32" providerId="LiveId" clId="{40A0B7E0-33AD-4C50-934C-F8BE8D79F548}" dt="2026-10-12T01:17:53.772" v="2540" actId="47"/>
        <pc:sldMkLst>
          <pc:docMk/>
          <pc:sldMk cId="0" sldId="269"/>
        </pc:sldMkLst>
      </pc:sldChg>
      <pc:sldChg chg="addSp modSp del mod">
        <pc:chgData name="Bailey Robinson" userId="e2cda15a0cc9ec32" providerId="LiveId" clId="{40A0B7E0-33AD-4C50-934C-F8BE8D79F548}" dt="2026-10-12T01:18:28.108" v="2674" actId="47"/>
        <pc:sldMkLst>
          <pc:docMk/>
          <pc:sldMk cId="0" sldId="270"/>
        </pc:sldMkLst>
      </pc:sldChg>
      <pc:sldChg chg="addSp modSp del mod">
        <pc:chgData name="Bailey Robinson" userId="e2cda15a0cc9ec32" providerId="LiveId" clId="{40A0B7E0-33AD-4C50-934C-F8BE8D79F548}" dt="2026-10-12T01:19:02.048" v="2775" actId="47"/>
        <pc:sldMkLst>
          <pc:docMk/>
          <pc:sldMk cId="0" sldId="271"/>
        </pc:sldMkLst>
      </pc:sldChg>
      <pc:sldChg chg="addSp modSp del mod">
        <pc:chgData name="Bailey Robinson" userId="e2cda15a0cc9ec32" providerId="LiveId" clId="{40A0B7E0-33AD-4C50-934C-F8BE8D79F548}" dt="2026-10-12T01:19:35.462" v="2862" actId="47"/>
        <pc:sldMkLst>
          <pc:docMk/>
          <pc:sldMk cId="0" sldId="272"/>
        </pc:sldMkLst>
      </pc:sldChg>
      <pc:sldChg chg="addSp modSp del mod">
        <pc:chgData name="Bailey Robinson" userId="e2cda15a0cc9ec32" providerId="LiveId" clId="{40A0B7E0-33AD-4C50-934C-F8BE8D79F548}" dt="2026-10-12T01:20:11.184" v="2969" actId="47"/>
        <pc:sldMkLst>
          <pc:docMk/>
          <pc:sldMk cId="0" sldId="273"/>
        </pc:sldMkLst>
      </pc:sldChg>
      <pc:sldChg chg="modSp mod">
        <pc:chgData name="Bailey Robinson" userId="e2cda15a0cc9ec32" providerId="LiveId" clId="{40A0B7E0-33AD-4C50-934C-F8BE8D79F548}" dt="2026-10-12T01:20:55.795" v="3035" actId="20577"/>
        <pc:sldMkLst>
          <pc:docMk/>
          <pc:sldMk cId="0" sldId="274"/>
        </pc:sldMkLst>
        <pc:spChg chg="mod">
          <ac:chgData name="Bailey Robinson" userId="e2cda15a0cc9ec32" providerId="LiveId" clId="{40A0B7E0-33AD-4C50-934C-F8BE8D79F548}" dt="2026-10-09T19:58:16.602" v="1863" actId="20577"/>
          <ac:spMkLst>
            <pc:docMk/>
            <pc:sldMk cId="0" sldId="274"/>
            <ac:spMk id="3" creationId="{00000000-0000-0000-0000-000000000000}"/>
          </ac:spMkLst>
        </pc:spChg>
        <pc:spChg chg="mod">
          <ac:chgData name="Bailey Robinson" userId="e2cda15a0cc9ec32" providerId="LiveId" clId="{40A0B7E0-33AD-4C50-934C-F8BE8D79F548}" dt="2026-10-12T01:20:55.795" v="3035" actId="20577"/>
          <ac:spMkLst>
            <pc:docMk/>
            <pc:sldMk cId="0" sldId="274"/>
            <ac:spMk id="5" creationId="{00000000-0000-0000-0000-000000000000}"/>
          </ac:spMkLst>
        </pc:spChg>
        <pc:spChg chg="mod">
          <ac:chgData name="Bailey Robinson" userId="e2cda15a0cc9ec32" providerId="LiveId" clId="{40A0B7E0-33AD-4C50-934C-F8BE8D79F548}" dt="2026-10-12T01:20:22.721" v="2971" actId="20577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12T01:32:38.749" v="4580" actId="20577"/>
        <pc:sldMkLst>
          <pc:docMk/>
          <pc:sldMk cId="0" sldId="279"/>
        </pc:sldMkLst>
        <pc:spChg chg="mod">
          <ac:chgData name="Bailey Robinson" userId="e2cda15a0cc9ec32" providerId="LiveId" clId="{40A0B7E0-33AD-4C50-934C-F8BE8D79F548}" dt="2026-10-12T01:32:38.749" v="4580" actId="20577"/>
          <ac:spMkLst>
            <pc:docMk/>
            <pc:sldMk cId="0" sldId="279"/>
            <ac:spMk id="6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12T01:34:08.461" v="4727" actId="113"/>
        <pc:sldMkLst>
          <pc:docMk/>
          <pc:sldMk cId="0" sldId="280"/>
        </pc:sldMkLst>
        <pc:spChg chg="mod">
          <ac:chgData name="Bailey Robinson" userId="e2cda15a0cc9ec32" providerId="LiveId" clId="{40A0B7E0-33AD-4C50-934C-F8BE8D79F548}" dt="2026-10-12T01:34:08.461" v="4727" actId="113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12T01:51:15.080" v="4730" actId="207"/>
        <pc:sldMkLst>
          <pc:docMk/>
          <pc:sldMk cId="0" sldId="281"/>
        </pc:sldMkLst>
        <pc:spChg chg="mod">
          <ac:chgData name="Bailey Robinson" userId="e2cda15a0cc9ec32" providerId="LiveId" clId="{40A0B7E0-33AD-4C50-934C-F8BE8D79F548}" dt="2026-10-12T01:51:15.080" v="4730" actId="207"/>
          <ac:spMkLst>
            <pc:docMk/>
            <pc:sldMk cId="0" sldId="281"/>
            <ac:spMk id="4" creationId="{00000000-0000-0000-0000-000000000000}"/>
          </ac:spMkLst>
        </pc:spChg>
      </pc:sldChg>
      <pc:sldChg chg="modSp del mod">
        <pc:chgData name="Bailey Robinson" userId="e2cda15a0cc9ec32" providerId="LiveId" clId="{40A0B7E0-33AD-4C50-934C-F8BE8D79F548}" dt="2026-10-12T01:51:39.668" v="4733" actId="47"/>
        <pc:sldMkLst>
          <pc:docMk/>
          <pc:sldMk cId="0" sldId="282"/>
        </pc:sldMkLst>
        <pc:spChg chg="mod">
          <ac:chgData name="Bailey Robinson" userId="e2cda15a0cc9ec32" providerId="LiveId" clId="{40A0B7E0-33AD-4C50-934C-F8BE8D79F548}" dt="2026-10-12T01:51:36.084" v="4732" actId="20577"/>
          <ac:spMkLst>
            <pc:docMk/>
            <pc:sldMk cId="0" sldId="282"/>
            <ac:spMk id="4" creationId="{00000000-0000-0000-0000-000000000000}"/>
          </ac:spMkLst>
        </pc:spChg>
      </pc:sldChg>
      <pc:sldChg chg="modSp del mod">
        <pc:chgData name="Bailey Robinson" userId="e2cda15a0cc9ec32" providerId="LiveId" clId="{40A0B7E0-33AD-4C50-934C-F8BE8D79F548}" dt="2026-10-12T01:52:38.117" v="4749" actId="47"/>
        <pc:sldMkLst>
          <pc:docMk/>
          <pc:sldMk cId="0" sldId="283"/>
        </pc:sldMkLst>
        <pc:spChg chg="mod">
          <ac:chgData name="Bailey Robinson" userId="e2cda15a0cc9ec32" providerId="LiveId" clId="{40A0B7E0-33AD-4C50-934C-F8BE8D79F548}" dt="2026-10-12T01:52:34.238" v="4748" actId="20577"/>
          <ac:spMkLst>
            <pc:docMk/>
            <pc:sldMk cId="0" sldId="283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12T01:53:35.264" v="4836" actId="20577"/>
        <pc:sldMkLst>
          <pc:docMk/>
          <pc:sldMk cId="0" sldId="284"/>
        </pc:sldMkLst>
        <pc:spChg chg="mod">
          <ac:chgData name="Bailey Robinson" userId="e2cda15a0cc9ec32" providerId="LiveId" clId="{40A0B7E0-33AD-4C50-934C-F8BE8D79F548}" dt="2026-10-12T01:53:35.264" v="4836" actId="20577"/>
          <ac:spMkLst>
            <pc:docMk/>
            <pc:sldMk cId="0" sldId="284"/>
            <ac:spMk id="4" creationId="{00000000-0000-0000-0000-000000000000}"/>
          </ac:spMkLst>
        </pc:spChg>
      </pc:sldChg>
      <pc:sldChg chg="modSp mod">
        <pc:chgData name="Bailey Robinson" userId="e2cda15a0cc9ec32" providerId="LiveId" clId="{40A0B7E0-33AD-4C50-934C-F8BE8D79F548}" dt="2026-10-12T01:54:22.330" v="4911" actId="20577"/>
        <pc:sldMkLst>
          <pc:docMk/>
          <pc:sldMk cId="0" sldId="285"/>
        </pc:sldMkLst>
        <pc:spChg chg="mod">
          <ac:chgData name="Bailey Robinson" userId="e2cda15a0cc9ec32" providerId="LiveId" clId="{40A0B7E0-33AD-4C50-934C-F8BE8D79F548}" dt="2026-10-12T01:54:22.330" v="4911" actId="20577"/>
          <ac:spMkLst>
            <pc:docMk/>
            <pc:sldMk cId="0" sldId="285"/>
            <ac:spMk id="4" creationId="{00000000-0000-0000-0000-000000000000}"/>
          </ac:spMkLst>
        </pc:spChg>
      </pc:sldChg>
      <pc:sldChg chg="modSp del mod">
        <pc:chgData name="Bailey Robinson" userId="e2cda15a0cc9ec32" providerId="LiveId" clId="{40A0B7E0-33AD-4C50-934C-F8BE8D79F548}" dt="2026-10-12T01:56:06.571" v="4913" actId="47"/>
        <pc:sldMkLst>
          <pc:docMk/>
          <pc:sldMk cId="0" sldId="286"/>
        </pc:sldMkLst>
        <pc:spChg chg="mod">
          <ac:chgData name="Bailey Robinson" userId="e2cda15a0cc9ec32" providerId="LiveId" clId="{40A0B7E0-33AD-4C50-934C-F8BE8D79F548}" dt="2026-10-12T01:56:03.488" v="4912" actId="20577"/>
          <ac:spMkLst>
            <pc:docMk/>
            <pc:sldMk cId="0" sldId="286"/>
            <ac:spMk id="4" creationId="{00000000-0000-0000-0000-000000000000}"/>
          </ac:spMkLst>
        </pc:spChg>
      </pc:sldChg>
      <pc:sldChg chg="del">
        <pc:chgData name="Bailey Robinson" userId="e2cda15a0cc9ec32" providerId="LiveId" clId="{40A0B7E0-33AD-4C50-934C-F8BE8D79F548}" dt="2026-10-12T01:58:35.058" v="5252" actId="47"/>
        <pc:sldMkLst>
          <pc:docMk/>
          <pc:sldMk cId="0" sldId="287"/>
        </pc:sldMkLst>
      </pc:sldChg>
      <pc:sldChg chg="modSp mod">
        <pc:chgData name="Bailey Robinson" userId="e2cda15a0cc9ec32" providerId="LiveId" clId="{40A0B7E0-33AD-4C50-934C-F8BE8D79F548}" dt="2026-10-09T20:01:41.785" v="2108" actId="207"/>
        <pc:sldMkLst>
          <pc:docMk/>
          <pc:sldMk cId="2149676664" sldId="290"/>
        </pc:sldMkLst>
        <pc:spChg chg="mod">
          <ac:chgData name="Bailey Robinson" userId="e2cda15a0cc9ec32" providerId="LiveId" clId="{40A0B7E0-33AD-4C50-934C-F8BE8D79F548}" dt="2026-10-08T20:40:48.598" v="42" actId="20577"/>
          <ac:spMkLst>
            <pc:docMk/>
            <pc:sldMk cId="2149676664" sldId="290"/>
            <ac:spMk id="3" creationId="{CB35703E-400D-E398-0934-9C76EF56E0FF}"/>
          </ac:spMkLst>
        </pc:spChg>
        <pc:spChg chg="mod">
          <ac:chgData name="Bailey Robinson" userId="e2cda15a0cc9ec32" providerId="LiveId" clId="{40A0B7E0-33AD-4C50-934C-F8BE8D79F548}" dt="2026-10-09T20:01:41.785" v="2108" actId="207"/>
          <ac:spMkLst>
            <pc:docMk/>
            <pc:sldMk cId="2149676664" sldId="290"/>
            <ac:spMk id="4" creationId="{2E8F6B10-F592-EA9F-D09A-54B3A4E45C25}"/>
          </ac:spMkLst>
        </pc:spChg>
      </pc:sldChg>
      <pc:sldChg chg="addSp delSp modSp add mod">
        <pc:chgData name="Bailey Robinson" userId="e2cda15a0cc9ec32" providerId="LiveId" clId="{40A0B7E0-33AD-4C50-934C-F8BE8D79F548}" dt="2026-10-09T19:02:50.066" v="798" actId="207"/>
        <pc:sldMkLst>
          <pc:docMk/>
          <pc:sldMk cId="582061233" sldId="291"/>
        </pc:sldMkLst>
        <pc:spChg chg="mod">
          <ac:chgData name="Bailey Robinson" userId="e2cda15a0cc9ec32" providerId="LiveId" clId="{40A0B7E0-33AD-4C50-934C-F8BE8D79F548}" dt="2026-10-09T19:02:50.066" v="798" actId="207"/>
          <ac:spMkLst>
            <pc:docMk/>
            <pc:sldMk cId="582061233" sldId="291"/>
            <ac:spMk id="3" creationId="{671A8E8F-EE1B-B06B-A9BC-A6FBC521536E}"/>
          </ac:spMkLst>
        </pc:spChg>
        <pc:spChg chg="add del mod">
          <ac:chgData name="Bailey Robinson" userId="e2cda15a0cc9ec32" providerId="LiveId" clId="{40A0B7E0-33AD-4C50-934C-F8BE8D79F548}" dt="2026-10-09T19:02:42.699" v="797" actId="207"/>
          <ac:spMkLst>
            <pc:docMk/>
            <pc:sldMk cId="582061233" sldId="291"/>
            <ac:spMk id="4" creationId="{97CBB57D-BB5D-AF8F-A6B2-2F58E0B8B55D}"/>
          </ac:spMkLst>
        </pc:spChg>
      </pc:sldChg>
      <pc:sldChg chg="modSp add mod">
        <pc:chgData name="Bailey Robinson" userId="e2cda15a0cc9ec32" providerId="LiveId" clId="{40A0B7E0-33AD-4C50-934C-F8BE8D79F548}" dt="2026-10-09T20:05:30.829" v="2265" actId="207"/>
        <pc:sldMkLst>
          <pc:docMk/>
          <pc:sldMk cId="3963208703" sldId="292"/>
        </pc:sldMkLst>
        <pc:spChg chg="mod">
          <ac:chgData name="Bailey Robinson" userId="e2cda15a0cc9ec32" providerId="LiveId" clId="{40A0B7E0-33AD-4C50-934C-F8BE8D79F548}" dt="2026-10-09T20:03:41.865" v="2208" actId="313"/>
          <ac:spMkLst>
            <pc:docMk/>
            <pc:sldMk cId="3963208703" sldId="292"/>
            <ac:spMk id="3" creationId="{1793E458-AE7F-ED1A-4B97-C46BC8925DF3}"/>
          </ac:spMkLst>
        </pc:spChg>
        <pc:spChg chg="mod">
          <ac:chgData name="Bailey Robinson" userId="e2cda15a0cc9ec32" providerId="LiveId" clId="{40A0B7E0-33AD-4C50-934C-F8BE8D79F548}" dt="2026-10-09T20:05:30.829" v="2265" actId="207"/>
          <ac:spMkLst>
            <pc:docMk/>
            <pc:sldMk cId="3963208703" sldId="292"/>
            <ac:spMk id="4" creationId="{0FC080F8-3E73-BDB7-9FF8-DA533268CCD0}"/>
          </ac:spMkLst>
        </pc:spChg>
      </pc:sldChg>
      <pc:sldChg chg="addSp delSp modSp add mod">
        <pc:chgData name="Bailey Robinson" userId="e2cda15a0cc9ec32" providerId="LiveId" clId="{40A0B7E0-33AD-4C50-934C-F8BE8D79F548}" dt="2026-10-12T01:14:27.674" v="2289" actId="1076"/>
        <pc:sldMkLst>
          <pc:docMk/>
          <pc:sldMk cId="2316774149" sldId="293"/>
        </pc:sldMkLst>
        <pc:picChg chg="add mod">
          <ac:chgData name="Bailey Robinson" userId="e2cda15a0cc9ec32" providerId="LiveId" clId="{40A0B7E0-33AD-4C50-934C-F8BE8D79F548}" dt="2026-10-12T01:14:27.674" v="2289" actId="1076"/>
          <ac:picMkLst>
            <pc:docMk/>
            <pc:sldMk cId="2316774149" sldId="293"/>
            <ac:picMk id="4" creationId="{7417324D-5076-018D-BC3C-027637E9AA6B}"/>
          </ac:picMkLst>
        </pc:picChg>
        <pc:picChg chg="del">
          <ac:chgData name="Bailey Robinson" userId="e2cda15a0cc9ec32" providerId="LiveId" clId="{40A0B7E0-33AD-4C50-934C-F8BE8D79F548}" dt="2026-10-12T01:14:07.785" v="2285" actId="478"/>
          <ac:picMkLst>
            <pc:docMk/>
            <pc:sldMk cId="2316774149" sldId="293"/>
            <ac:picMk id="11" creationId="{BEA5E68C-3ED4-81AA-A4CB-D1A2CD3E6873}"/>
          </ac:picMkLst>
        </pc:picChg>
      </pc:sldChg>
      <pc:sldChg chg="modSp add mod ord">
        <pc:chgData name="Bailey Robinson" userId="e2cda15a0cc9ec32" providerId="LiveId" clId="{40A0B7E0-33AD-4C50-934C-F8BE8D79F548}" dt="2026-10-12T01:16:41.855" v="2350" actId="20577"/>
        <pc:sldMkLst>
          <pc:docMk/>
          <pc:sldMk cId="4124183827" sldId="294"/>
        </pc:sldMkLst>
        <pc:spChg chg="mod">
          <ac:chgData name="Bailey Robinson" userId="e2cda15a0cc9ec32" providerId="LiveId" clId="{40A0B7E0-33AD-4C50-934C-F8BE8D79F548}" dt="2026-10-12T01:16:41.855" v="2350" actId="20577"/>
          <ac:spMkLst>
            <pc:docMk/>
            <pc:sldMk cId="4124183827" sldId="294"/>
            <ac:spMk id="3" creationId="{DD12398A-FF54-961B-BE58-9D0B790A7BD5}"/>
          </ac:spMkLst>
        </pc:spChg>
      </pc:sldChg>
      <pc:sldChg chg="modSp add mod ord">
        <pc:chgData name="Bailey Robinson" userId="e2cda15a0cc9ec32" providerId="LiveId" clId="{40A0B7E0-33AD-4C50-934C-F8BE8D79F548}" dt="2026-10-12T01:16:57.775" v="2402" actId="20577"/>
        <pc:sldMkLst>
          <pc:docMk/>
          <pc:sldMk cId="24701257" sldId="295"/>
        </pc:sldMkLst>
        <pc:spChg chg="mod">
          <ac:chgData name="Bailey Robinson" userId="e2cda15a0cc9ec32" providerId="LiveId" clId="{40A0B7E0-33AD-4C50-934C-F8BE8D79F548}" dt="2026-10-12T01:16:57.775" v="2402" actId="20577"/>
          <ac:spMkLst>
            <pc:docMk/>
            <pc:sldMk cId="24701257" sldId="295"/>
            <ac:spMk id="3" creationId="{9B2B4355-17C1-131A-4A92-DFD3407653E2}"/>
          </ac:spMkLst>
        </pc:spChg>
      </pc:sldChg>
      <pc:sldChg chg="modSp add mod ord">
        <pc:chgData name="Bailey Robinson" userId="e2cda15a0cc9ec32" providerId="LiveId" clId="{40A0B7E0-33AD-4C50-934C-F8BE8D79F548}" dt="2026-10-12T01:17:22.114" v="2468" actId="20577"/>
        <pc:sldMkLst>
          <pc:docMk/>
          <pc:sldMk cId="2660892398" sldId="296"/>
        </pc:sldMkLst>
        <pc:spChg chg="mod">
          <ac:chgData name="Bailey Robinson" userId="e2cda15a0cc9ec32" providerId="LiveId" clId="{40A0B7E0-33AD-4C50-934C-F8BE8D79F548}" dt="2026-10-12T01:17:22.114" v="2468" actId="20577"/>
          <ac:spMkLst>
            <pc:docMk/>
            <pc:sldMk cId="2660892398" sldId="296"/>
            <ac:spMk id="3" creationId="{831AA5B1-7734-9276-D80F-BAB20EA33062}"/>
          </ac:spMkLst>
        </pc:spChg>
      </pc:sldChg>
      <pc:sldChg chg="modSp add mod ord">
        <pc:chgData name="Bailey Robinson" userId="e2cda15a0cc9ec32" providerId="LiveId" clId="{40A0B7E0-33AD-4C50-934C-F8BE8D79F548}" dt="2026-10-12T01:17:42.932" v="2536" actId="20577"/>
        <pc:sldMkLst>
          <pc:docMk/>
          <pc:sldMk cId="725639335" sldId="297"/>
        </pc:sldMkLst>
        <pc:spChg chg="mod">
          <ac:chgData name="Bailey Robinson" userId="e2cda15a0cc9ec32" providerId="LiveId" clId="{40A0B7E0-33AD-4C50-934C-F8BE8D79F548}" dt="2026-10-12T01:17:42.932" v="2536" actId="20577"/>
          <ac:spMkLst>
            <pc:docMk/>
            <pc:sldMk cId="725639335" sldId="297"/>
            <ac:spMk id="3" creationId="{7AF8B944-D378-ED87-BD9B-9614C62E18E5}"/>
          </ac:spMkLst>
        </pc:spChg>
      </pc:sldChg>
      <pc:sldChg chg="modSp add mod ord">
        <pc:chgData name="Bailey Robinson" userId="e2cda15a0cc9ec32" providerId="LiveId" clId="{40A0B7E0-33AD-4C50-934C-F8BE8D79F548}" dt="2026-10-12T01:18:08.596" v="2607" actId="20577"/>
        <pc:sldMkLst>
          <pc:docMk/>
          <pc:sldMk cId="2949315838" sldId="298"/>
        </pc:sldMkLst>
        <pc:spChg chg="mod">
          <ac:chgData name="Bailey Robinson" userId="e2cda15a0cc9ec32" providerId="LiveId" clId="{40A0B7E0-33AD-4C50-934C-F8BE8D79F548}" dt="2026-10-12T01:18:08.596" v="2607" actId="20577"/>
          <ac:spMkLst>
            <pc:docMk/>
            <pc:sldMk cId="2949315838" sldId="298"/>
            <ac:spMk id="3" creationId="{274A18F9-F58F-E1CA-1CD2-01FB44682EA1}"/>
          </ac:spMkLst>
        </pc:spChg>
      </pc:sldChg>
      <pc:sldChg chg="modSp add mod ord">
        <pc:chgData name="Bailey Robinson" userId="e2cda15a0cc9ec32" providerId="LiveId" clId="{40A0B7E0-33AD-4C50-934C-F8BE8D79F548}" dt="2026-10-12T01:18:25.076" v="2673" actId="20577"/>
        <pc:sldMkLst>
          <pc:docMk/>
          <pc:sldMk cId="743005599" sldId="299"/>
        </pc:sldMkLst>
        <pc:spChg chg="mod">
          <ac:chgData name="Bailey Robinson" userId="e2cda15a0cc9ec32" providerId="LiveId" clId="{40A0B7E0-33AD-4C50-934C-F8BE8D79F548}" dt="2026-10-12T01:18:25.076" v="2673" actId="20577"/>
          <ac:spMkLst>
            <pc:docMk/>
            <pc:sldMk cId="743005599" sldId="299"/>
            <ac:spMk id="3" creationId="{99B9242C-C5D3-B29E-F3AC-A5FD22C476E8}"/>
          </ac:spMkLst>
        </pc:spChg>
      </pc:sldChg>
      <pc:sldChg chg="modSp add mod ord">
        <pc:chgData name="Bailey Robinson" userId="e2cda15a0cc9ec32" providerId="LiveId" clId="{40A0B7E0-33AD-4C50-934C-F8BE8D79F548}" dt="2026-10-12T01:18:45.847" v="2724" actId="20577"/>
        <pc:sldMkLst>
          <pc:docMk/>
          <pc:sldMk cId="2699180734" sldId="300"/>
        </pc:sldMkLst>
        <pc:spChg chg="mod">
          <ac:chgData name="Bailey Robinson" userId="e2cda15a0cc9ec32" providerId="LiveId" clId="{40A0B7E0-33AD-4C50-934C-F8BE8D79F548}" dt="2026-10-12T01:18:45.847" v="2724" actId="20577"/>
          <ac:spMkLst>
            <pc:docMk/>
            <pc:sldMk cId="2699180734" sldId="300"/>
            <ac:spMk id="3" creationId="{123A65D0-528B-B853-E190-FB903D3CBCCA}"/>
          </ac:spMkLst>
        </pc:spChg>
      </pc:sldChg>
      <pc:sldChg chg="modSp add mod ord">
        <pc:chgData name="Bailey Robinson" userId="e2cda15a0cc9ec32" providerId="LiveId" clId="{40A0B7E0-33AD-4C50-934C-F8BE8D79F548}" dt="2026-10-12T01:18:59" v="2774" actId="20577"/>
        <pc:sldMkLst>
          <pc:docMk/>
          <pc:sldMk cId="2088885833" sldId="301"/>
        </pc:sldMkLst>
        <pc:spChg chg="mod">
          <ac:chgData name="Bailey Robinson" userId="e2cda15a0cc9ec32" providerId="LiveId" clId="{40A0B7E0-33AD-4C50-934C-F8BE8D79F548}" dt="2026-10-12T01:18:59" v="2774" actId="20577"/>
          <ac:spMkLst>
            <pc:docMk/>
            <pc:sldMk cId="2088885833" sldId="301"/>
            <ac:spMk id="3" creationId="{617B513D-C70A-725F-BFB2-75C5B49A0446}"/>
          </ac:spMkLst>
        </pc:spChg>
      </pc:sldChg>
      <pc:sldChg chg="modSp add mod ord">
        <pc:chgData name="Bailey Robinson" userId="e2cda15a0cc9ec32" providerId="LiveId" clId="{40A0B7E0-33AD-4C50-934C-F8BE8D79F548}" dt="2026-10-12T01:19:17.284" v="2818" actId="20577"/>
        <pc:sldMkLst>
          <pc:docMk/>
          <pc:sldMk cId="3705233383" sldId="302"/>
        </pc:sldMkLst>
        <pc:spChg chg="mod">
          <ac:chgData name="Bailey Robinson" userId="e2cda15a0cc9ec32" providerId="LiveId" clId="{40A0B7E0-33AD-4C50-934C-F8BE8D79F548}" dt="2026-10-12T01:19:17.284" v="2818" actId="20577"/>
          <ac:spMkLst>
            <pc:docMk/>
            <pc:sldMk cId="3705233383" sldId="302"/>
            <ac:spMk id="3" creationId="{1ADA481E-DCA7-8764-C45C-CC3677D0C260}"/>
          </ac:spMkLst>
        </pc:spChg>
      </pc:sldChg>
      <pc:sldChg chg="modSp add mod ord">
        <pc:chgData name="Bailey Robinson" userId="e2cda15a0cc9ec32" providerId="LiveId" clId="{40A0B7E0-33AD-4C50-934C-F8BE8D79F548}" dt="2026-10-12T01:19:32.134" v="2861" actId="20577"/>
        <pc:sldMkLst>
          <pc:docMk/>
          <pc:sldMk cId="1634448281" sldId="303"/>
        </pc:sldMkLst>
        <pc:spChg chg="mod">
          <ac:chgData name="Bailey Robinson" userId="e2cda15a0cc9ec32" providerId="LiveId" clId="{40A0B7E0-33AD-4C50-934C-F8BE8D79F548}" dt="2026-10-12T01:19:32.134" v="2861" actId="20577"/>
          <ac:spMkLst>
            <pc:docMk/>
            <pc:sldMk cId="1634448281" sldId="303"/>
            <ac:spMk id="3" creationId="{7464CD50-3381-BF0A-5EFD-EF23953F6629}"/>
          </ac:spMkLst>
        </pc:spChg>
      </pc:sldChg>
      <pc:sldChg chg="modSp add mod ord">
        <pc:chgData name="Bailey Robinson" userId="e2cda15a0cc9ec32" providerId="LiveId" clId="{40A0B7E0-33AD-4C50-934C-F8BE8D79F548}" dt="2026-10-12T01:19:52.601" v="2915" actId="20577"/>
        <pc:sldMkLst>
          <pc:docMk/>
          <pc:sldMk cId="3372373206" sldId="304"/>
        </pc:sldMkLst>
        <pc:spChg chg="mod">
          <ac:chgData name="Bailey Robinson" userId="e2cda15a0cc9ec32" providerId="LiveId" clId="{40A0B7E0-33AD-4C50-934C-F8BE8D79F548}" dt="2026-10-12T01:19:52.601" v="2915" actId="20577"/>
          <ac:spMkLst>
            <pc:docMk/>
            <pc:sldMk cId="3372373206" sldId="304"/>
            <ac:spMk id="3" creationId="{92C3CBE7-9C17-B1A6-FC69-B2EAAAA088C4}"/>
          </ac:spMkLst>
        </pc:spChg>
      </pc:sldChg>
      <pc:sldChg chg="modSp add mod ord">
        <pc:chgData name="Bailey Robinson" userId="e2cda15a0cc9ec32" providerId="LiveId" clId="{40A0B7E0-33AD-4C50-934C-F8BE8D79F548}" dt="2026-10-12T01:20:08.196" v="2968" actId="20577"/>
        <pc:sldMkLst>
          <pc:docMk/>
          <pc:sldMk cId="3157015173" sldId="305"/>
        </pc:sldMkLst>
        <pc:spChg chg="mod">
          <ac:chgData name="Bailey Robinson" userId="e2cda15a0cc9ec32" providerId="LiveId" clId="{40A0B7E0-33AD-4C50-934C-F8BE8D79F548}" dt="2026-10-12T01:20:08.196" v="2968" actId="20577"/>
          <ac:spMkLst>
            <pc:docMk/>
            <pc:sldMk cId="3157015173" sldId="305"/>
            <ac:spMk id="3" creationId="{D4D5EAE6-67DA-E33A-9109-4556D74A260C}"/>
          </ac:spMkLst>
        </pc:spChg>
      </pc:sldChg>
      <pc:sldChg chg="modSp add mod">
        <pc:chgData name="Bailey Robinson" userId="e2cda15a0cc9ec32" providerId="LiveId" clId="{40A0B7E0-33AD-4C50-934C-F8BE8D79F548}" dt="2026-10-12T01:24:58.787" v="3420" actId="313"/>
        <pc:sldMkLst>
          <pc:docMk/>
          <pc:sldMk cId="1301236946" sldId="306"/>
        </pc:sldMkLst>
        <pc:spChg chg="mod">
          <ac:chgData name="Bailey Robinson" userId="e2cda15a0cc9ec32" providerId="LiveId" clId="{40A0B7E0-33AD-4C50-934C-F8BE8D79F548}" dt="2026-10-12T01:23:46.900" v="3072" actId="20577"/>
          <ac:spMkLst>
            <pc:docMk/>
            <pc:sldMk cId="1301236946" sldId="306"/>
            <ac:spMk id="3" creationId="{741FB1FF-0C53-1F73-CBA5-B46275026074}"/>
          </ac:spMkLst>
        </pc:spChg>
        <pc:spChg chg="mod">
          <ac:chgData name="Bailey Robinson" userId="e2cda15a0cc9ec32" providerId="LiveId" clId="{40A0B7E0-33AD-4C50-934C-F8BE8D79F548}" dt="2026-10-12T01:24:01.460" v="3141" actId="20577"/>
          <ac:spMkLst>
            <pc:docMk/>
            <pc:sldMk cId="1301236946" sldId="306"/>
            <ac:spMk id="5" creationId="{9FF4951C-9F88-C443-7FC6-69FD4B2DCEE8}"/>
          </ac:spMkLst>
        </pc:spChg>
        <pc:spChg chg="mod">
          <ac:chgData name="Bailey Robinson" userId="e2cda15a0cc9ec32" providerId="LiveId" clId="{40A0B7E0-33AD-4C50-934C-F8BE8D79F548}" dt="2026-10-12T01:24:58.787" v="3420" actId="313"/>
          <ac:spMkLst>
            <pc:docMk/>
            <pc:sldMk cId="1301236946" sldId="306"/>
            <ac:spMk id="6" creationId="{2BE76C9A-4070-A7DA-214D-4EDED7992E4B}"/>
          </ac:spMkLst>
        </pc:spChg>
      </pc:sldChg>
      <pc:sldChg chg="modSp add mod">
        <pc:chgData name="Bailey Robinson" userId="e2cda15a0cc9ec32" providerId="LiveId" clId="{40A0B7E0-33AD-4C50-934C-F8BE8D79F548}" dt="2026-10-12T01:26:31.455" v="3863" actId="313"/>
        <pc:sldMkLst>
          <pc:docMk/>
          <pc:sldMk cId="169284931" sldId="307"/>
        </pc:sldMkLst>
        <pc:spChg chg="mod">
          <ac:chgData name="Bailey Robinson" userId="e2cda15a0cc9ec32" providerId="LiveId" clId="{40A0B7E0-33AD-4C50-934C-F8BE8D79F548}" dt="2026-10-12T01:26:31.455" v="3863" actId="313"/>
          <ac:spMkLst>
            <pc:docMk/>
            <pc:sldMk cId="169284931" sldId="307"/>
            <ac:spMk id="5" creationId="{2BF29345-AB7C-DD7C-600C-16216695C299}"/>
          </ac:spMkLst>
        </pc:spChg>
        <pc:spChg chg="mod">
          <ac:chgData name="Bailey Robinson" userId="e2cda15a0cc9ec32" providerId="LiveId" clId="{40A0B7E0-33AD-4C50-934C-F8BE8D79F548}" dt="2026-10-12T01:26:28.133" v="3862" actId="313"/>
          <ac:spMkLst>
            <pc:docMk/>
            <pc:sldMk cId="169284931" sldId="307"/>
            <ac:spMk id="6" creationId="{084EE3BA-6CD0-4C8C-2E98-6C915E89DD4E}"/>
          </ac:spMkLst>
        </pc:spChg>
      </pc:sldChg>
      <pc:sldChg chg="modSp add mod">
        <pc:chgData name="Bailey Robinson" userId="e2cda15a0cc9ec32" providerId="LiveId" clId="{40A0B7E0-33AD-4C50-934C-F8BE8D79F548}" dt="2026-10-12T01:27:49.184" v="4280" actId="20577"/>
        <pc:sldMkLst>
          <pc:docMk/>
          <pc:sldMk cId="2702399495" sldId="308"/>
        </pc:sldMkLst>
        <pc:spChg chg="mod">
          <ac:chgData name="Bailey Robinson" userId="e2cda15a0cc9ec32" providerId="LiveId" clId="{40A0B7E0-33AD-4C50-934C-F8BE8D79F548}" dt="2026-10-12T01:27:19.211" v="3957" actId="20577"/>
          <ac:spMkLst>
            <pc:docMk/>
            <pc:sldMk cId="2702399495" sldId="308"/>
            <ac:spMk id="5" creationId="{04E4D5B4-373D-5E58-E52A-7BFB437A4947}"/>
          </ac:spMkLst>
        </pc:spChg>
        <pc:spChg chg="mod">
          <ac:chgData name="Bailey Robinson" userId="e2cda15a0cc9ec32" providerId="LiveId" clId="{40A0B7E0-33AD-4C50-934C-F8BE8D79F548}" dt="2026-10-12T01:27:49.184" v="4280" actId="20577"/>
          <ac:spMkLst>
            <pc:docMk/>
            <pc:sldMk cId="2702399495" sldId="308"/>
            <ac:spMk id="6" creationId="{B5F9A200-9E75-E71F-C477-AA31D59531C0}"/>
          </ac:spMkLst>
        </pc:spChg>
      </pc:sldChg>
      <pc:sldChg chg="modSp add mod">
        <pc:chgData name="Bailey Robinson" userId="e2cda15a0cc9ec32" providerId="LiveId" clId="{40A0B7E0-33AD-4C50-934C-F8BE8D79F548}" dt="2026-10-12T01:58:15.718" v="5251" actId="255"/>
        <pc:sldMkLst>
          <pc:docMk/>
          <pc:sldMk cId="1721081820" sldId="309"/>
        </pc:sldMkLst>
        <pc:spChg chg="mod">
          <ac:chgData name="Bailey Robinson" userId="e2cda15a0cc9ec32" providerId="LiveId" clId="{40A0B7E0-33AD-4C50-934C-F8BE8D79F548}" dt="2026-10-12T01:57:55.881" v="5244" actId="5793"/>
          <ac:spMkLst>
            <pc:docMk/>
            <pc:sldMk cId="1721081820" sldId="309"/>
            <ac:spMk id="3" creationId="{145CEB26-BB84-459A-8AC0-CBE509E77239}"/>
          </ac:spMkLst>
        </pc:spChg>
        <pc:spChg chg="mod">
          <ac:chgData name="Bailey Robinson" userId="e2cda15a0cc9ec32" providerId="LiveId" clId="{40A0B7E0-33AD-4C50-934C-F8BE8D79F548}" dt="2026-10-12T01:58:15.718" v="5251" actId="255"/>
          <ac:spMkLst>
            <pc:docMk/>
            <pc:sldMk cId="1721081820" sldId="309"/>
            <ac:spMk id="4" creationId="{1A9C57CA-CA69-9619-01B9-A5ADDE958FDD}"/>
          </ac:spMkLst>
        </pc:spChg>
      </pc:sldChg>
      <pc:sldChg chg="addSp modSp add mod">
        <pc:chgData name="Bailey Robinson" userId="e2cda15a0cc9ec32" providerId="LiveId" clId="{40A0B7E0-33AD-4C50-934C-F8BE8D79F548}" dt="2026-10-12T02:15:17.434" v="5339" actId="1076"/>
        <pc:sldMkLst>
          <pc:docMk/>
          <pc:sldMk cId="3474863895" sldId="310"/>
        </pc:sldMkLst>
        <pc:spChg chg="mod">
          <ac:chgData name="Bailey Robinson" userId="e2cda15a0cc9ec32" providerId="LiveId" clId="{40A0B7E0-33AD-4C50-934C-F8BE8D79F548}" dt="2026-10-12T01:59:17.528" v="5294" actId="20577"/>
          <ac:spMkLst>
            <pc:docMk/>
            <pc:sldMk cId="3474863895" sldId="310"/>
            <ac:spMk id="3" creationId="{36757114-628F-83DF-D736-F15ECF141F85}"/>
          </ac:spMkLst>
        </pc:spChg>
        <pc:spChg chg="mod">
          <ac:chgData name="Bailey Robinson" userId="e2cda15a0cc9ec32" providerId="LiveId" clId="{40A0B7E0-33AD-4C50-934C-F8BE8D79F548}" dt="2026-10-12T02:15:07.748" v="5335" actId="20577"/>
          <ac:spMkLst>
            <pc:docMk/>
            <pc:sldMk cId="3474863895" sldId="310"/>
            <ac:spMk id="4" creationId="{5A193044-B141-EEB3-57AF-F5C882227F8E}"/>
          </ac:spMkLst>
        </pc:spChg>
        <pc:picChg chg="add mod">
          <ac:chgData name="Bailey Robinson" userId="e2cda15a0cc9ec32" providerId="LiveId" clId="{40A0B7E0-33AD-4C50-934C-F8BE8D79F548}" dt="2026-10-12T02:15:17.434" v="5339" actId="1076"/>
          <ac:picMkLst>
            <pc:docMk/>
            <pc:sldMk cId="3474863895" sldId="310"/>
            <ac:picMk id="5" creationId="{1BD2EB2F-974A-C419-E03A-70BC4650D537}"/>
          </ac:picMkLst>
        </pc:picChg>
      </pc:sldChg>
      <pc:sldChg chg="modSp add mod">
        <pc:chgData name="Bailey Robinson" userId="e2cda15a0cc9ec32" providerId="LiveId" clId="{40A0B7E0-33AD-4C50-934C-F8BE8D79F548}" dt="2026-10-12T02:33:17.010" v="5425" actId="20577"/>
        <pc:sldMkLst>
          <pc:docMk/>
          <pc:sldMk cId="1040347739" sldId="311"/>
        </pc:sldMkLst>
        <pc:spChg chg="mod">
          <ac:chgData name="Bailey Robinson" userId="e2cda15a0cc9ec32" providerId="LiveId" clId="{40A0B7E0-33AD-4C50-934C-F8BE8D79F548}" dt="2026-10-12T02:33:17.010" v="5425" actId="20577"/>
          <ac:spMkLst>
            <pc:docMk/>
            <pc:sldMk cId="1040347739" sldId="311"/>
            <ac:spMk id="3" creationId="{DE21BC9D-59A6-DE1E-CE22-4ED73760F9F6}"/>
          </ac:spMkLst>
        </pc:spChg>
        <pc:spChg chg="mod">
          <ac:chgData name="Bailey Robinson" userId="e2cda15a0cc9ec32" providerId="LiveId" clId="{40A0B7E0-33AD-4C50-934C-F8BE8D79F548}" dt="2026-10-12T02:33:10.439" v="5397" actId="20577"/>
          <ac:spMkLst>
            <pc:docMk/>
            <pc:sldMk cId="1040347739" sldId="311"/>
            <ac:spMk id="4" creationId="{6B5A6823-FD5E-37D0-C6A3-B3618457968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ileypayne.com/" TargetMode="External"/><Relationship Id="rId2" Type="http://schemas.openxmlformats.org/officeDocument/2006/relationships/hyperlink" Target="mailto:info@baileypayne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7899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74F55"/>
                </a:solidFill>
                <a:latin typeface="Aptos"/>
              </a:rPr>
              <a:t>Empathy in Supervision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51560" y="2560320"/>
            <a:ext cx="10058400" cy="731520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575760"/>
            <a:ext cx="9875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dirty="0">
                <a:solidFill>
                  <a:srgbClr val="174F55"/>
                </a:solidFill>
                <a:latin typeface="Aptos"/>
              </a:rPr>
              <a:t>Compassion is not the absence of standards. It is the way we help people learn to meet them.</a:t>
            </a:r>
          </a:p>
        </p:txBody>
      </p:sp>
      <p:pic>
        <p:nvPicPr>
          <p:cNvPr id="9" name="Picture 8" descr="2,600+ Teal Hearts Stock Photos and Royalty-Free Pictures ...">
            <a:extLst>
              <a:ext uri="{FF2B5EF4-FFF2-40B4-BE49-F238E27FC236}">
                <a16:creationId xmlns:a16="http://schemas.microsoft.com/office/drawing/2014/main" id="{F7E3E55D-DD65-313C-0BCD-487B1FCA74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58834" y="4363519"/>
            <a:ext cx="2445052" cy="242864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DEE2F1-2B1B-5B26-CE60-DD5E643C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783" y="3673040"/>
            <a:ext cx="4269074" cy="28460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Why This Training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Technical competence alone is not the full supervisory repertoire.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Most surveyed behavior analysts reported little or no formal graduate training in compassion, empathy, and relationship-building.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Supervisors often become responsible for shaping these repertoires in future BCBAs.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Perceived supervisor support mediated the relationship between supervisor compassion and staff burnout.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5B6F70"/>
                </a:solidFill>
                <a:latin typeface="Aptos"/>
              </a:rPr>
              <a:t>LeBlanc et al. (2020); Austin &amp; Fiske (2023).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6B541-7684-E4E3-F3D9-38BFEBC71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D92CE5-27F5-0B29-0C8E-E96A343240D2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5703E-400D-E398-0934-9C76EF56E0FF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A Note of Caution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8F6B10-F592-EA9F-D09A-54B3A4E45C25}"/>
              </a:ext>
            </a:extLst>
          </p:cNvPr>
          <p:cNvSpPr txBox="1"/>
          <p:nvPr/>
        </p:nvSpPr>
        <p:spPr>
          <a:xfrm>
            <a:off x="777240" y="1097280"/>
            <a:ext cx="106527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This is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my interpretation, my approach, and my perspective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on behavior change and compassion.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It has been shaped by my professional training and education, but it has also been shaped by my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values, lived experiences, relationships, mistakes, successes, and learning history.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And that distinction matters.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Compassion is not a perfectly objective set of procedures. The way we understand compassion, demonstrate it, and recognize it in others is influenced by our own learning histories.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So, I am not presenting this perspective as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the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definition of compassionate behavior analysis. I am offering it as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 perspective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and inviting you to examine it alongside your own.</a:t>
            </a:r>
          </a:p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Because after all,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our learning histories shape how we see behavior, and they also shape how we define compassion.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B0AE4E-900E-2564-C89F-A7A71F2CA3B7}"/>
              </a:ext>
            </a:extLst>
          </p:cNvPr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dirty="0">
                <a:solidFill>
                  <a:srgbClr val="5B6F70"/>
                </a:solidFill>
                <a:latin typeface="Aptos"/>
              </a:rPr>
              <a:t>LeBlanc et al. (2020); Austin &amp; Fiske (2023).</a:t>
            </a:r>
          </a:p>
        </p:txBody>
      </p:sp>
    </p:spTree>
    <p:extLst>
      <p:ext uri="{BB962C8B-B14F-4D97-AF65-F5344CB8AC3E}">
        <p14:creationId xmlns:p14="http://schemas.microsoft.com/office/powerpoint/2010/main" val="2149676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Identify at least three observable supervisor behaviors that operationalize empathy and compassion.</a:t>
            </a:r>
            <a:endParaRPr lang="en-US" dirty="0"/>
          </a:p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2. </a:t>
            </a:r>
            <a:r>
              <a:rPr dirty="0"/>
              <a:t>Distinguish a skill deficit, performance barrier, and competing contingency before responding to supervisee performance.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3. </a:t>
            </a:r>
            <a:r>
              <a:rPr dirty="0"/>
              <a:t>Apply the 12 Behavior Breakthrough skills to supervision while maintaining competency expectations.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Construct feedback that combines clarity, collaboration, reinforcement, and a teachable next step.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The Central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We routinely ask clients: What variables are influencing this behavior?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Do we ask the same question before labeling a supervisee</a:t>
            </a:r>
            <a:r>
              <a:rPr lang="en-US" dirty="0"/>
              <a:t>? 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Do we view adult behavior through a behavior analytic lens or do we let our own perspectives, perceptions, and learning histories guide who we label others?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We know better than this.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Empathy Through a Behavior-Analytic Lens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13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Empathy: perspective taking—attempting to understand another person's experience.</a:t>
            </a:r>
            <a:r>
              <a:rPr lang="en-US" dirty="0"/>
              <a:t> Recognizing barriers that we truly have never been someone else and can’t begin to understand their experience because it’s not ours. 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Compassion: moves beyond understanding toward action intended to alleviate difficulty or support effective responding.</a:t>
            </a:r>
            <a:r>
              <a:rPr lang="en-US" dirty="0"/>
              <a:t> It’s about taking action of the perspective that we can’t begin to understand. 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The useful supervisory question is not whether we feel empathic</a:t>
            </a:r>
            <a:r>
              <a:rPr lang="en-US" dirty="0"/>
              <a:t> or even if we ARE empathetic</a:t>
            </a:r>
            <a:r>
              <a:rPr dirty="0"/>
              <a:t>.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It is: What does the supervisor do?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Observable examples: listening, asking questions, acknowledging concerns, minimizing jargon, explaining rationale, and collaborating.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Rohrer et al. (2021).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0C9678-DE37-9BFA-9755-7217DAB40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E47B85-1D14-AFE1-BE34-226236203CF1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A8E8F-EE1B-B06B-A9BC-A6FBC521536E}"/>
              </a:ext>
            </a:extLst>
          </p:cNvPr>
          <p:cNvSpPr txBox="1"/>
          <p:nvPr/>
        </p:nvSpPr>
        <p:spPr>
          <a:xfrm>
            <a:off x="594360" y="320040"/>
            <a:ext cx="1097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“I cannot fully understand someone else’s experience because I have not lived it,”</a:t>
            </a:r>
            <a:endParaRPr sz="2400" b="1" dirty="0">
              <a:solidFill>
                <a:schemeClr val="accent5">
                  <a:lumMod val="50000"/>
                </a:schemeClr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BB57D-BB5D-AF8F-A6B2-2F58E0B8B55D}"/>
              </a:ext>
            </a:extLst>
          </p:cNvPr>
          <p:cNvSpPr txBox="1"/>
          <p:nvPr/>
        </p:nvSpPr>
        <p:spPr>
          <a:xfrm>
            <a:off x="402485" y="796678"/>
            <a:ext cx="11789209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What Compassion Can Look Like Behaviorally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Ask instead of assume.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“What would be helpful right now?”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Believe someone when they describe their experience.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Listen without immediately offering a solution.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Validate without claiming you understand.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Avoid “I know exactly how you feel.”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Ask permission before helping.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Accept a person's report even when their reaction is different from yours.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Change the environment when someone communicates a need.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Compassion isn't only acknowledging discomfort. It can mean doing something differently because of what you learned.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Offer choices instead of deciding what someone needs.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Respect “no” without requiring justification.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Allow someone to change their mind.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Respond to distress before demanding explanation.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 person shouldn't always have to articulate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why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they're struggling before receiving support.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Apologize when your behavior causes harm, even when harm wasn't your intention.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Ask for feedback about your own behavior.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“Was the way I responded helpful?”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Change your behavior based on feedback.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Tolerate not knowing.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Compassion doesn't require having an explanation for another person's behavior.</a:t>
            </a:r>
          </a:p>
          <a:p>
            <a:pPr lvl="0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Stay curious longer than you stay certain.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206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Empathy Is Not...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207007"/>
            <a:ext cx="102412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174F55"/>
                </a:solidFill>
                <a:latin typeface="Aptos"/>
              </a:rPr>
              <a:t>Empathy changes HOW we support performance</a:t>
            </a:r>
            <a:r>
              <a:rPr lang="en-US" sz="1700" b="1" dirty="0">
                <a:solidFill>
                  <a:srgbClr val="174F55"/>
                </a:solidFill>
                <a:latin typeface="Aptos"/>
              </a:rPr>
              <a:t>, </a:t>
            </a:r>
            <a:r>
              <a:rPr sz="1700" b="1" dirty="0">
                <a:solidFill>
                  <a:srgbClr val="174F55"/>
                </a:solidFill>
                <a:latin typeface="Aptos"/>
              </a:rPr>
              <a:t>not WHETHER performance matters.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1065276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Lowering competency standards.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Avoiding corrective feedback.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Ignoring ethical or performance concerns.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Removing every difficult task.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Agreeing with every supervisee interpretation.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-</a:t>
            </a:r>
            <a:r>
              <a:rPr dirty="0"/>
              <a:t>Taking responsibility for behavior the supervisee must learn.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The Empathy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Instead of “They should know this.” → Was this skill explicitly taught, modeled, rehearsed, and reinforced?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Instead of “They don't take feedback.” → What about the feedback context may evoke avoidance or defensiveness?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Instead of “They aren't motivated.” → What consequences currently compete with the performance I want?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Instead of “I already told them.” → Can they perform it independently under the conditions that matter?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What the Research Tells Supervisors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LeBlanc et al. found limited formal training in compassion, empathy, and therapeutic relationship skills.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Relationship-building was often addressed through mentored practical experience—placing supervisors in a critical teaching role.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Supervisors need training so they can identify and shape compassionate and empathic repertoires in trainees.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For many future BCBAs, supervision may be where these behaviors are actually learned.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LeBlanc et al. (2020).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Compassion and Supervisor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Austin &amp; Fiske surveyed 1,335 ABA providers.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Perceived supervisor support mediated the relationship between supervisor compassion and staff burnout.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Prior literature summarized in the article links supervisor support with lower burnout and higher job satisfaction.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Availability and praise may support supervisees; lack of availability, lack of praise, punishment, and insincere praise can be problematic.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Austin &amp; Fiske (2023).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Soft Skills Are Behaviors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Compassionate interpersonal skills can be translated into observable behavior rather than treated as personality traits.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That means supervisors can model, prompt, rehearse, give feedback on, and reinforce them.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Future BCBAs should experience compassionate supervision AND learn how to deliver compassionate care themselves.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It’s more than operationally defining compassion. It’s more than providing a list of examples. It’s about modeling and BEING so our behavior becomes someone’s guide and inner voice of love.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Rohrer et al. (2021).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005930-2DC3-624C-7D49-6A7F5F8A0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4321FC-A4F3-ABD0-B8F1-04EE6BEDF3C0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93E458-AE7F-ED1A-4B97-C46BC8925DF3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Knowledge Does Not Equal Capacity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080F8-3E73-BDB7-9FF8-DA533268CCD0}"/>
              </a:ext>
            </a:extLst>
          </p:cNvPr>
          <p:cNvSpPr txBox="1"/>
          <p:nvPr/>
        </p:nvSpPr>
        <p:spPr>
          <a:xfrm>
            <a:off x="194873" y="695273"/>
            <a:ext cx="119968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Knowing what to do does not always mean someone can do it successfully under the current conditions.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Before responding to supervisee performance, get curious about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what is getting in the way.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-SKILL DEFICIT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“I don’t know how yet.”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Supervisor response: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Teach → Model → Practice → Feedback</a:t>
            </a:r>
          </a:p>
          <a:p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-PERFORMANCE BARRIER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“I know how, but something is making it difficult right now.”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Supervisor response: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Identify the barrier → Adjust support → Practice under realistic conditions</a:t>
            </a:r>
          </a:p>
          <a:p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-COMPETING CONTINGENCY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“Another behavior is currently more valuable or efficient.”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Supervisor response: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Examine the contingencies → Reduce response effort → Strengthen reinforcement for the desired behavior</a:t>
            </a:r>
          </a:p>
          <a:p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Compassion Requires Us to Ask Before We Assume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“Is this person unwilling to do it, or have I not yet understood what is influencing their ability to do it?”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Don’t reteach a skill when the problem is the environment.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Don’t increase stress when the problem is capacity.</a:t>
            </a:r>
            <a:br>
              <a:rPr lang="en-US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Assess before you respond.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1FD065-C4E6-7A97-F225-55DA3C1D0737}"/>
              </a:ext>
            </a:extLst>
          </p:cNvPr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Rohrer et al. (2021).</a:t>
            </a:r>
          </a:p>
        </p:txBody>
      </p:sp>
    </p:spTree>
    <p:extLst>
      <p:ext uri="{BB962C8B-B14F-4D97-AF65-F5344CB8AC3E}">
        <p14:creationId xmlns:p14="http://schemas.microsoft.com/office/powerpoint/2010/main" val="3963208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A Practical Framework: 12 Skills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207007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4F55"/>
                </a:solidFill>
                <a:latin typeface="Aptos"/>
              </a:rPr>
              <a:t>Behavior-change strategies can also improve how we supervise behavior-change agents.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10652760" cy="4544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1. Descriptive Praise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2. Stating Things Positively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 3. Intentional Delivery of Preferred Outcomes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4. First/Then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 5. Directed Choices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6. Addressing Denials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7. Antecedent Expectations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8. Behavioral Function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9. Reinforcement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10. Visuals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11. Timers / Time Boundaries   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12. Reinforcement vs. Bribery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9C70-B231-B2C2-BC8E-08BA22D70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741" y="2523877"/>
            <a:ext cx="2286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1. Descriptive Praise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559B7A8C-1B2A-66E8-71A0-EEE07E5FD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5D2345-AAB8-FEE3-B765-694DE9873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95FCC0-6334-C935-7E55-1C0A18A141D2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A9BF42-D37D-E8E2-D2F8-D99FEEA93DD9}"/>
              </a:ext>
            </a:extLst>
          </p:cNvPr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1. Descriptive Praise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7417324D-5076-018D-BC3C-027637E9A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74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D2386E-49A3-8A79-E84A-EC6AFE37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B31772-AB3C-7903-60E1-453D91BAB05A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12398A-FF54-961B-BE58-9D0B790A7BD5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2. Stating Things 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Positively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78FCB747-4B40-E127-8ABE-8E0C39933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183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BB2A3-2A65-6FAE-B9C3-23D44903A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316709-2C00-709E-7BAE-BC171F14F55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2B4355-17C1-131A-4A92-DFD3407653E2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2. Stating Things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Positively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D8CB1A1C-1F6E-F6C5-0CF6-188C3896C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76423D-3A6E-CBEA-FDBC-2B5CB9AA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5AA8F5-1565-1D4B-C25C-808657FFEB7C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1AA5B1-7734-9276-D80F-BAB20EA33062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3. Delivery of Preferred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Outcomes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AE3BB46E-FCF3-6806-2212-EBC8519FA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892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F5632-7153-7B05-29E2-EFB4F767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4D9D21-86C9-1E54-FD56-FA108047F312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F8B944-D378-ED87-BD9B-9614C62E18E5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3. Delivery of Preferred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Outcomes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E938E8D7-F81A-A505-9CB0-F7C714CEC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39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3DCE02-DCBD-B726-E6C1-4D1A16A59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199D82-F4FE-DE7F-85C0-7826E1C07422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4A18F9-F58F-E1CA-1CD2-01FB44682EA1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4. First/Then 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Contingencies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7D075849-72C4-39A8-F47F-6AE99F7CA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15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6BBBDB-3440-51DA-3D4E-29CE779F5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5F5FF46-C719-053C-1928-E45ACB82C8A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9242C-C5D3-B29E-F3AC-A5FD22C476E8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4. First/Then 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Contingencies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3F730B58-333E-1E5F-45AA-F2E56CB1A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05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2388FA-ED9B-803E-FCBF-C86546AD4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E57EF1-32E7-7A97-4433-C32756E7CA4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A65D0-528B-B853-E190-FB903D3CBCCA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5. Directed Choices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913D92F9-4296-2014-2E94-4976494C1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80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9E1AF-297D-08DD-2B76-876EF6A46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E37D75-D2F5-CF9F-B90D-FBDCBE342DF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7B513D-C70A-725F-BFB2-75C5B49A0446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5. Directed Choices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754A7711-AE0D-1F16-7757-915CDDD7A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885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C3D7D-FB53-D96D-97CD-492ED0EBC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654A81-8CA8-A014-319E-2A43BD140B4A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DA481E-DCA7-8764-C45C-CC3677D0C260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6. Addressing Denials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33E922A1-14C4-1015-76C2-412FBB8CD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33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4549B-F8C7-0BAE-3F0E-388F8F403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E80037-93C3-A95E-32E9-4135A6F152F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64CD50-3381-BF0A-5EFD-EF23953F6629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6. Addressing Denials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C85E62A0-27B5-E19E-598B-295BDBD3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448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08D12C-406C-7A76-59F1-40FFDC1EA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92A50B-4802-7069-4ADB-78BC8DD12293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C3CBE7-9C17-B1A6-FC69-B2EAAAA088C4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7. Antecedent 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Expectations</a:t>
            </a:r>
          </a:p>
        </p:txBody>
      </p:sp>
      <p:pic>
        <p:nvPicPr>
          <p:cNvPr id="11" name="Picture 10" descr="Image preview">
            <a:extLst>
              <a:ext uri="{FF2B5EF4-FFF2-40B4-BE49-F238E27FC236}">
                <a16:creationId xmlns:a16="http://schemas.microsoft.com/office/drawing/2014/main" id="{87EA8487-7A6E-7731-6098-C4FDB7A56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030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373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1DCFB4-40A4-F14C-1AA9-D67106EAD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0DC411-2C81-42C6-7103-678589C1049B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5EAE6-67DA-E33A-9109-4556D74A260C}"/>
              </a:ext>
            </a:extLst>
          </p:cNvPr>
          <p:cNvSpPr txBox="1"/>
          <p:nvPr/>
        </p:nvSpPr>
        <p:spPr>
          <a:xfrm>
            <a:off x="594360" y="320040"/>
            <a:ext cx="109728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7. Antecedent </a:t>
            </a:r>
          </a:p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Expectations</a:t>
            </a:r>
          </a:p>
        </p:txBody>
      </p:sp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5E8841E8-8FD2-EDD6-AFB3-6AFE07DB6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178" y="510040"/>
            <a:ext cx="4988624" cy="602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151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Let’s Generalize…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207007"/>
            <a:ext cx="102412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74F55"/>
                </a:solidFill>
                <a:latin typeface="Aptos"/>
              </a:rPr>
              <a:t>Self-Direct, Model, Generalize</a:t>
            </a:r>
            <a:endParaRPr sz="17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1065276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8. Behavioral Function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9. Reinforcement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10. Visuals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11. Timers</a:t>
            </a:r>
          </a:p>
          <a:p>
            <a:pPr marL="342900" indent="-342900">
              <a:spcAft>
                <a:spcPts val="800"/>
              </a:spcAft>
              <a:buAutoNum type="arabicPeriod" startAt="12"/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Discriminating bribes from reinforcement</a:t>
            </a:r>
            <a:endParaRPr lang="en-US" dirty="0"/>
          </a:p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AD3C15-0CA6-130C-9A76-1B1A0D05A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E5188E-40E4-8DD0-601B-339CC0564EF0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1FB1FF-0C53-1F73-CBA5-B46275026074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Let’s Get Vulnerable and Be Real…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DDE1D35-96B9-05D6-07E2-E94D05E4257A}"/>
              </a:ext>
            </a:extLst>
          </p:cNvPr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4951C-9F88-C443-7FC6-69FD4B2DCEE8}"/>
              </a:ext>
            </a:extLst>
          </p:cNvPr>
          <p:cNvSpPr txBox="1"/>
          <p:nvPr/>
        </p:nvSpPr>
        <p:spPr>
          <a:xfrm>
            <a:off x="960120" y="1207007"/>
            <a:ext cx="102412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74F55"/>
                </a:solidFill>
                <a:latin typeface="Aptos"/>
              </a:rPr>
              <a:t>Power affects what we get to observe.</a:t>
            </a:r>
            <a:endParaRPr sz="17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E76C9A-4070-A7DA-214D-4EDED7992E4B}"/>
              </a:ext>
            </a:extLst>
          </p:cNvPr>
          <p:cNvSpPr txBox="1"/>
          <p:nvPr/>
        </p:nvSpPr>
        <p:spPr>
          <a:xfrm>
            <a:off x="777240" y="1965960"/>
            <a:ext cx="1065276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A Supervisee’s agreement does not necessarily mean understanding or confidence. What have we taught them happens when we disagree, admit uncertainty, or report a mistake. </a:t>
            </a:r>
            <a:endParaRPr lang="en-US" dirty="0"/>
          </a:p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12369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C9F710-D30A-2B74-BF57-2B54AB6BC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DEFD75-8595-0C8F-66CF-34CB6BF3ACDC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378495-3A20-6860-E291-6F3408D834AF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Let’s Get Vulnerable and Be Real…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069B1E6-480E-8904-29F7-7AA854039B37}"/>
              </a:ext>
            </a:extLst>
          </p:cNvPr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F29345-AB7C-DD7C-600C-16216695C299}"/>
              </a:ext>
            </a:extLst>
          </p:cNvPr>
          <p:cNvSpPr txBox="1"/>
          <p:nvPr/>
        </p:nvSpPr>
        <p:spPr>
          <a:xfrm>
            <a:off x="960120" y="1207007"/>
            <a:ext cx="102412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74F55"/>
                </a:solidFill>
                <a:latin typeface="Aptos"/>
              </a:rPr>
              <a:t>Our own behavior has a function</a:t>
            </a:r>
            <a:endParaRPr sz="17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EE3BA-6CD0-4C8C-2E98-6C915E89DD4E}"/>
              </a:ext>
            </a:extLst>
          </p:cNvPr>
          <p:cNvSpPr txBox="1"/>
          <p:nvPr/>
        </p:nvSpPr>
        <p:spPr>
          <a:xfrm>
            <a:off x="777240" y="1965960"/>
            <a:ext cx="1065276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Correcting quickly, taking over, or increasing demands may relieve the supervisor’s discomfort without developing the supervisee’s competence (and the relationship surrounding building it). </a:t>
            </a:r>
            <a:endParaRPr lang="en-US" dirty="0"/>
          </a:p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284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5B86D-485C-819B-7396-2F1740FB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A470AB-30AC-EC83-3A56-DB95B63E1F66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F2D08-934F-B2AA-FB9E-BC1EA65772C0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Let’s Get Vulnerable and Be Real…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1043780-560A-347F-E99A-82C95F8343E6}"/>
              </a:ext>
            </a:extLst>
          </p:cNvPr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E4D5B4-373D-5E58-E52A-7BFB437A4947}"/>
              </a:ext>
            </a:extLst>
          </p:cNvPr>
          <p:cNvSpPr txBox="1"/>
          <p:nvPr/>
        </p:nvSpPr>
        <p:spPr>
          <a:xfrm>
            <a:off x="960120" y="1207007"/>
            <a:ext cx="1024128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b="1" dirty="0">
                <a:solidFill>
                  <a:srgbClr val="174F55"/>
                </a:solidFill>
                <a:latin typeface="Aptos"/>
              </a:rPr>
              <a:t>Accountability includes the conditions for success</a:t>
            </a:r>
            <a:endParaRPr sz="17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F9A200-9E75-E71F-C477-AA31D59531C0}"/>
              </a:ext>
            </a:extLst>
          </p:cNvPr>
          <p:cNvSpPr txBox="1"/>
          <p:nvPr/>
        </p:nvSpPr>
        <p:spPr>
          <a:xfrm>
            <a:off x="777240" y="1965960"/>
            <a:ext cx="1065276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latin typeface="+mj-lt"/>
              </a:rPr>
              <a:t>We can maintain a performance standard while examining whether instruction, practice, resources, and feedback adequately support it. </a:t>
            </a:r>
            <a:endParaRPr lang="en-US" dirty="0"/>
          </a:p>
          <a:p>
            <a:pPr marL="342900" indent="-342900">
              <a:spcAft>
                <a:spcPts val="800"/>
              </a:spcAft>
              <a:buAutoNum type="arabicPeriod"/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02399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Compassionate Feedback: A 4-Step Sequence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097280"/>
            <a:ext cx="10698480" cy="658368"/>
          </a:xfrm>
          <a:prstGeom prst="roundRect">
            <a:avLst/>
          </a:prstGeom>
          <a:solidFill>
            <a:srgbClr val="DDEFEA"/>
          </a:solidFill>
          <a:ln>
            <a:solidFill>
              <a:srgbClr val="2F8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207007"/>
            <a:ext cx="10241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4F55"/>
                </a:solidFill>
                <a:latin typeface="Aptos"/>
              </a:rPr>
              <a:t>Feedback can be both corrective and compassionate.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1065276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b="1" dirty="0"/>
              <a:t>It’s a two-part process- What does the supervisee need to learn and what does the supervisor need to be aware of regarding their own behavior? 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1. Observe: Describe what happened without labels or inferred intent.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2. Understand: Ask what variables, barriers, or uncertainty affected performance.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3. Teach: State the expected behavior; model or rehearse when needed.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4. Reinforce + follow up: Notice improvement and verify independent performance later.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5. Interweave the behavioral skills training (Behavior Breakthrough Skills) by self-directing, modeling, and generalizing. 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Rohrer et al. (2021); LeBlanc et al. (2020).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Case Practice: “They Don't Take Feedback”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99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b="1" dirty="0"/>
              <a:t>A trainee becomes quiet, gives short answers, and avoids eye contact after you identify errors in a behavior plan. At the next supervision meeting, the revisions are incomplete.</a:t>
            </a:r>
            <a:endParaRPr lang="en-US" b="1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What does the supervisee need to learn and what does the supervisor need to be aware of regarding their own behavior?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1. Observe: Describe what happened without labels or inferred intent.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2. Understand: Ask what variables, barriers, or uncertainty affected performance.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3. Teach: State the expected behavior; model or rehearse when needed.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4. Reinforce + follow up: Notice improvement and verify independent performance later.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5. Interweave the behavioral skills training (Behavior Breakthrough Skills) by self-directing, modeling, and generalizing. 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Case Practice: Compassion + Accountability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1. OBSERVE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happened? 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Supervisor self-direction: “I need to focus on observable behavior, not assume the supervisee is upset, disengaged, or unwilling.”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2. UNDERSTAND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Identify the barrier before responding.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Supervisor self-direction: “Was my feedback clear and actionable? Did I provide enough instruction, or did I only identify errors?”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3. TEACH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Supervisor: “Let's revise the first section together. Then you'll practice the second while I provide feedback. We'll create a checklist for the remaining revisions.”</a:t>
            </a: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4. REINFORCE + FOLLOW UP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5. INTERWEAVE BEHAVIOR BREAKTHROUGH SKILLS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Key Takeaway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Compassion isn't removing corrective feedback. It's making feedback clear, teachable, and supportive of meaningful change.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Self-Check for the BCBA Supervisor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Do I ask questions before making assumptions?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Can my supervisee describe exactly what successful performance looks like?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Do I provide specific reinforcement as often as I provide correction?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Does my feedback teach a replacement behavior?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Do I acknowledge</a:t>
            </a:r>
            <a:r>
              <a:rPr lang="en-US" dirty="0"/>
              <a:t> my own behavior and perspectives first</a:t>
            </a:r>
            <a:r>
              <a:rPr dirty="0"/>
              <a:t>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Am I shaping independence</a:t>
            </a:r>
            <a:r>
              <a:rPr lang="en-US" dirty="0"/>
              <a:t> o</a:t>
            </a:r>
            <a:r>
              <a:rPr dirty="0"/>
              <a:t>r creating dependence on my prompts?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Would I want my supervisee to use my interaction style with a caregiver or staff member?</a:t>
            </a:r>
            <a:r>
              <a:rPr lang="en-US" dirty="0"/>
              <a:t> (Behavior Breakthrough Skills)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40080" y="6327648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5B6F70"/>
                </a:solidFill>
                <a:latin typeface="Aptos"/>
              </a:rPr>
              <a:t>Conceptually aligned with Rohrer et al. (2021).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What We Want Future BCBAs to Learn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Technical accuracy AND humane implementation.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Functional analysis of behavior AND curiosity about context.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Clear standards AND collaborative communication.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Corrective feedback AND </a:t>
            </a:r>
            <a:r>
              <a:rPr lang="en-US" dirty="0"/>
              <a:t>celebrations of “being enough” as a human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Professional boundaries AND compassion.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endParaRPr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dirty="0"/>
              <a:t>Independence that was systematically taught, practiced, and shaped.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CEAD4-6958-4D05-6C0B-842D11747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FDF31C-ECD6-094B-8F58-EFBA8D18C0DE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5CEB26-BB84-459A-8AC0-CBE509E77239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Let’s Generalize…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9C57CA-CA69-9619-01B9-A5ADDE958FDD}"/>
              </a:ext>
            </a:extLst>
          </p:cNvPr>
          <p:cNvSpPr txBox="1"/>
          <p:nvPr/>
        </p:nvSpPr>
        <p:spPr>
          <a:xfrm>
            <a:off x="777240" y="1097280"/>
            <a:ext cx="106527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sz="2400" dirty="0"/>
              <a:t>“Families have reported that treatment plans have been too prescriptive in nature, leading these families not even to attempt to build a relationship with the behavior analyst and move away from receive ABA Services” (</a:t>
            </a:r>
            <a:r>
              <a:rPr lang="en-US" sz="2400" dirty="0" err="1"/>
              <a:t>Horbanczuk</a:t>
            </a:r>
            <a:r>
              <a:rPr lang="en-US" sz="2400" dirty="0"/>
              <a:t>, Fettig &amp;Luna, 2024)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7210818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Comprehension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1. Which response best demonstrates empathy while maintaining accountability?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2. Name two variables a supervisor should assess before labeling a trainee as “unmotivated.”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3. Select one Behavior Breakthrough skill and describe how it could be used to shape future BCBA performance.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330A7-7F6A-C775-F333-8C70B6863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438025-0E7F-0E1E-E466-FA70F6B49637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757114-628F-83DF-D736-F15ECF141F85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 dirty="0">
                <a:solidFill>
                  <a:srgbClr val="174F55"/>
                </a:solidFill>
                <a:latin typeface="Aptos"/>
              </a:rPr>
              <a:t>Complimentary Download</a:t>
            </a:r>
            <a:endParaRPr sz="2500" b="1" dirty="0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193044-B141-EEB3-57AF-F5C882227F8E}"/>
              </a:ext>
            </a:extLst>
          </p:cNvPr>
          <p:cNvSpPr txBox="1"/>
          <p:nvPr/>
        </p:nvSpPr>
        <p:spPr>
          <a:xfrm>
            <a:off x="777240" y="1097280"/>
            <a:ext cx="10652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Compassionate Supervision Checklist</a:t>
            </a:r>
            <a:endParaRPr dirty="0"/>
          </a:p>
        </p:txBody>
      </p:sp>
      <p:pic>
        <p:nvPicPr>
          <p:cNvPr id="5" name="Picture 4" descr="Image preview">
            <a:extLst>
              <a:ext uri="{FF2B5EF4-FFF2-40B4-BE49-F238E27FC236}">
                <a16:creationId xmlns:a16="http://schemas.microsoft.com/office/drawing/2014/main" id="{1BD2EB2F-974A-C419-E03A-70BC4650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843" y="1616514"/>
            <a:ext cx="4523833" cy="452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63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500" b="1">
                <a:solidFill>
                  <a:srgbClr val="174F55"/>
                </a:solidFill>
                <a:latin typeface="Aptos"/>
              </a:rPr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1065276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Austin, A., &amp; Fiske, K. (2023). Evaluating the relationship between compassion, perceived supervisor support, and burnout among ABA staff. Behavior Analysis in Practice.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LeBlanc, L. A., Taylor, B. A., &amp; Marchese, N. V. (2020). The training experiences of behavior analysts: Compassionate care and therapeutic relationships with caregivers. Behavior Analysis in Practice, 13, 387–393.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Rohrer, J. L., Marshall, K. B., Suzio, C., &amp; Weiss, M. J. (2021). Soft skills: The case for compassionate approaches or how behavior analysis keeps finding its heart. Behavior Analysis in Practice.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t>Behavior Breakthrough framework: 12 practical behavior-change skills adapted here for supervision of future BCBAs.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EA0C6B-9029-8F29-8340-A764E13E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770BCE-6543-73A1-7618-C0A4260E36AF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81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21BC9D-59A6-DE1E-CE22-4ED73760F9F6}"/>
              </a:ext>
            </a:extLst>
          </p:cNvPr>
          <p:cNvSpPr txBox="1"/>
          <p:nvPr/>
        </p:nvSpPr>
        <p:spPr>
          <a:xfrm>
            <a:off x="594360" y="320040"/>
            <a:ext cx="10972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500" b="1">
                <a:solidFill>
                  <a:srgbClr val="174F55"/>
                </a:solidFill>
                <a:latin typeface="Aptos"/>
              </a:rPr>
              <a:t>Reach Out!</a:t>
            </a:r>
            <a:endParaRPr sz="2500" b="1">
              <a:solidFill>
                <a:srgbClr val="174F55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5A6823-FD5E-37D0-C6A3-B36184579687}"/>
              </a:ext>
            </a:extLst>
          </p:cNvPr>
          <p:cNvSpPr txBox="1"/>
          <p:nvPr/>
        </p:nvSpPr>
        <p:spPr>
          <a:xfrm>
            <a:off x="777240" y="1097280"/>
            <a:ext cx="10652760" cy="11285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/>
              <a:t>Bailey Payne</a:t>
            </a:r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hlinkClick r:id="rId2"/>
              </a:rPr>
              <a:t>info@baileypayne.com</a:t>
            </a:r>
            <a:endParaRPr lang="en-US" dirty="0"/>
          </a:p>
          <a:p>
            <a:pPr>
              <a:spcAft>
                <a:spcPts val="800"/>
              </a:spcAft>
              <a:defRPr sz="1800">
                <a:solidFill>
                  <a:srgbClr val="183F45"/>
                </a:solidFill>
                <a:latin typeface="Aptos"/>
              </a:defRPr>
            </a:pPr>
            <a:r>
              <a:rPr lang="en-US" dirty="0">
                <a:hlinkClick r:id="rId3"/>
              </a:rPr>
              <a:t>www.baileypayne.com</a:t>
            </a:r>
            <a:r>
              <a:rPr lang="en-US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0347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1511</TotalTime>
  <Words>2408</Words>
  <Application>Microsoft Office PowerPoint</Application>
  <PresentationFormat>Widescreen</PresentationFormat>
  <Paragraphs>246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Bailey Robinson</cp:lastModifiedBy>
  <cp:revision>3</cp:revision>
  <dcterms:created xsi:type="dcterms:W3CDTF">2013-01-27T09:14:16Z</dcterms:created>
  <dcterms:modified xsi:type="dcterms:W3CDTF">2026-10-12T02:33:19Z</dcterms:modified>
  <cp:category/>
</cp:coreProperties>
</file>